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56" r:id="rId3"/>
  </p:sldMasterIdLst>
  <p:notesMasterIdLst>
    <p:notesMasterId r:id="rId21"/>
  </p:notesMasterIdLst>
  <p:sldIdLst>
    <p:sldId id="290" r:id="rId4"/>
    <p:sldId id="267" r:id="rId5"/>
    <p:sldId id="274" r:id="rId6"/>
    <p:sldId id="273" r:id="rId7"/>
    <p:sldId id="280" r:id="rId8"/>
    <p:sldId id="259" r:id="rId9"/>
    <p:sldId id="260" r:id="rId10"/>
    <p:sldId id="261" r:id="rId11"/>
    <p:sldId id="276" r:id="rId12"/>
    <p:sldId id="271" r:id="rId13"/>
    <p:sldId id="278" r:id="rId14"/>
    <p:sldId id="262" r:id="rId15"/>
    <p:sldId id="263" r:id="rId16"/>
    <p:sldId id="264" r:id="rId17"/>
    <p:sldId id="265" r:id="rId18"/>
    <p:sldId id="266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E8D55-B6F4-4C8C-842E-7A7F7BF96FFF}" type="doc">
      <dgm:prSet loTypeId="urn:microsoft.com/office/officeart/2005/8/layout/orgChart1" loCatId="hierarchy" qsTypeId="urn:microsoft.com/office/officeart/2005/8/quickstyle/simple1#35" qsCatId="simple" csTypeId="urn:microsoft.com/office/officeart/2005/8/colors/accent1_2#22" csCatId="accent1" phldr="1"/>
      <dgm:spPr/>
      <dgm:t>
        <a:bodyPr/>
        <a:lstStyle/>
        <a:p>
          <a:endParaRPr lang="en-US"/>
        </a:p>
      </dgm:t>
    </dgm:pt>
    <dgm:pt modelId="{7C946F7E-E3FF-42FC-8A1F-B38ECD029F82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en-US" sz="28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chính</a:t>
          </a:r>
          <a:r>
            <a: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phần</a:t>
          </a:r>
          <a:r>
            <a: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thân</a:t>
          </a:r>
          <a:r>
            <a: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endParaRPr lang="en-US" sz="28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13CE3-BAD7-4F21-AA50-E2FC46552D3E}" type="parTrans" cxnId="{401078D1-9B40-4030-ABCD-68716A01B331}">
      <dgm:prSet/>
      <dgm:spPr/>
      <dgm:t>
        <a:bodyPr/>
        <a:lstStyle/>
        <a:p>
          <a:endParaRPr lang="en-US"/>
        </a:p>
      </dgm:t>
    </dgm:pt>
    <dgm:pt modelId="{75F3A64A-A475-4C31-A8AD-946955713B39}" type="sibTrans" cxnId="{401078D1-9B40-4030-ABCD-68716A01B331}">
      <dgm:prSet/>
      <dgm:spPr/>
      <dgm:t>
        <a:bodyPr/>
        <a:lstStyle/>
        <a:p>
          <a:endParaRPr lang="en-US"/>
        </a:p>
      </dgm:t>
    </dgm:pt>
    <dgm:pt modelId="{7D43302C-80AC-4A36-BB15-E2AA8904FAD7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1: </a:t>
          </a:r>
        </a:p>
        <a:p>
          <a:pPr algn="l"/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Ngôi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nhà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ba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mẹ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con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xinh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xăn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nhưng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rất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nhiều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chuột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9CE01-3883-43C1-870F-B6E1EF8962CA}" type="parTrans" cxnId="{297A32A9-E27D-4588-83DF-512328F2A567}">
      <dgm:prSet/>
      <dgm:spPr/>
      <dgm:t>
        <a:bodyPr/>
        <a:lstStyle/>
        <a:p>
          <a:endParaRPr lang="en-US"/>
        </a:p>
      </dgm:t>
    </dgm:pt>
    <dgm:pt modelId="{226A7124-2E3D-449A-8067-69C1DF6CE6D9}" type="sibTrans" cxnId="{297A32A9-E27D-4588-83DF-512328F2A567}">
      <dgm:prSet/>
      <dgm:spPr/>
      <dgm:t>
        <a:bodyPr/>
        <a:lstStyle/>
        <a:p>
          <a:endParaRPr lang="en-US"/>
        </a:p>
      </dgm:t>
    </dgm:pt>
    <dgm:pt modelId="{F3E21011-BDB6-4032-82AF-4B351A24079A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6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3: </a:t>
          </a:r>
        </a:p>
        <a:p>
          <a:pPr algn="l"/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Ngôi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nhà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nhỏ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thay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khi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Mun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BAE509-A94D-4AA9-817B-AE39DD15F1B0}" type="parTrans" cxnId="{3BFB1357-0EA6-43EC-8D96-B7F24EA73545}">
      <dgm:prSet/>
      <dgm:spPr/>
      <dgm:t>
        <a:bodyPr/>
        <a:lstStyle/>
        <a:p>
          <a:endParaRPr lang="en-US"/>
        </a:p>
      </dgm:t>
    </dgm:pt>
    <dgm:pt modelId="{1FE93470-AD8C-46F9-9A6D-0C57A8959DF5}" type="sibTrans" cxnId="{3BFB1357-0EA6-43EC-8D96-B7F24EA73545}">
      <dgm:prSet/>
      <dgm:spPr/>
      <dgm:t>
        <a:bodyPr/>
        <a:lstStyle/>
        <a:p>
          <a:endParaRPr lang="en-US"/>
        </a:p>
      </dgm:t>
    </dgm:pt>
    <dgm:pt modelId="{9095DD55-9594-4732-A22E-FC89697D39C8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6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4: </a:t>
          </a:r>
        </a:p>
        <a:p>
          <a:pPr algn="l"/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buổi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chiều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Mun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đã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mất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tích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C7C929-1DDA-4354-8C4B-4708E2652966}" type="parTrans" cxnId="{4E9F2866-DE6F-47D5-8E33-32AB9123CF36}">
      <dgm:prSet/>
      <dgm:spPr/>
      <dgm:t>
        <a:bodyPr/>
        <a:lstStyle/>
        <a:p>
          <a:endParaRPr lang="en-US"/>
        </a:p>
      </dgm:t>
    </dgm:pt>
    <dgm:pt modelId="{BE933A89-3535-404E-AE32-0FCD34140F9D}" type="sibTrans" cxnId="{4E9F2866-DE6F-47D5-8E33-32AB9123CF36}">
      <dgm:prSet/>
      <dgm:spPr/>
      <dgm:t>
        <a:bodyPr/>
        <a:lstStyle/>
        <a:p>
          <a:endParaRPr lang="en-US"/>
        </a:p>
      </dgm:t>
    </dgm:pt>
    <dgm:pt modelId="{6250EA28-6FF4-4D6C-ACDE-1E78D390D33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2: </a:t>
          </a:r>
        </a:p>
        <a:p>
          <a:pPr algn="l"/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ngoại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gửi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ba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mẹ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con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con </a:t>
          </a:r>
          <a:r>
            <a:rPr lang="en-U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mèo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A0429C-01AC-4A91-A9B9-C38FBA5C8775}" type="parTrans" cxnId="{5C9DE861-9844-4CE4-8C44-FD73434DCF2C}">
      <dgm:prSet/>
      <dgm:spPr/>
      <dgm:t>
        <a:bodyPr/>
        <a:lstStyle/>
        <a:p>
          <a:endParaRPr lang="en-US"/>
        </a:p>
      </dgm:t>
    </dgm:pt>
    <dgm:pt modelId="{CE7E1691-7E79-416C-8ECE-6C87981B7979}" type="sibTrans" cxnId="{5C9DE861-9844-4CE4-8C44-FD73434DCF2C}">
      <dgm:prSet/>
      <dgm:spPr/>
      <dgm:t>
        <a:bodyPr/>
        <a:lstStyle/>
        <a:p>
          <a:endParaRPr lang="en-US"/>
        </a:p>
      </dgm:t>
    </dgm:pt>
    <dgm:pt modelId="{79F0773A-C1B5-4DE3-BCD7-0D4B0A5ABAC6}" type="pres">
      <dgm:prSet presAssocID="{D27E8D55-B6F4-4C8C-842E-7A7F7BF96F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661E2F6-F6D5-426B-94ED-865992F25246}" type="pres">
      <dgm:prSet presAssocID="{7C946F7E-E3FF-42FC-8A1F-B38ECD029F82}" presName="hierRoot1" presStyleCnt="0">
        <dgm:presLayoutVars>
          <dgm:hierBranch val="init"/>
        </dgm:presLayoutVars>
      </dgm:prSet>
      <dgm:spPr/>
    </dgm:pt>
    <dgm:pt modelId="{732B0C61-18D3-47C1-AFDD-28687E626DE9}" type="pres">
      <dgm:prSet presAssocID="{7C946F7E-E3FF-42FC-8A1F-B38ECD029F82}" presName="rootComposite1" presStyleCnt="0"/>
      <dgm:spPr/>
    </dgm:pt>
    <dgm:pt modelId="{87A874B3-8ECD-4D9A-82E3-908C61047DF2}" type="pres">
      <dgm:prSet presAssocID="{7C946F7E-E3FF-42FC-8A1F-B38ECD029F82}" presName="rootText1" presStyleLbl="node0" presStyleIdx="0" presStyleCnt="1" custScaleX="1296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BAB4E8-955D-4474-A1E5-38C3C9ADB5C2}" type="pres">
      <dgm:prSet presAssocID="{7C946F7E-E3FF-42FC-8A1F-B38ECD029F8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1FFC617-4723-4B2D-B159-9CE288E00977}" type="pres">
      <dgm:prSet presAssocID="{7C946F7E-E3FF-42FC-8A1F-B38ECD029F82}" presName="hierChild2" presStyleCnt="0"/>
      <dgm:spPr/>
    </dgm:pt>
    <dgm:pt modelId="{052F2F1C-F330-4997-8BB6-FAEC85B4F7F6}" type="pres">
      <dgm:prSet presAssocID="{09A9CE01-3883-43C1-870F-B6E1EF8962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D2887EE3-ECA0-4E27-9CA9-3049775317B6}" type="pres">
      <dgm:prSet presAssocID="{7D43302C-80AC-4A36-BB15-E2AA8904FAD7}" presName="hierRoot2" presStyleCnt="0">
        <dgm:presLayoutVars>
          <dgm:hierBranch val="init"/>
        </dgm:presLayoutVars>
      </dgm:prSet>
      <dgm:spPr/>
    </dgm:pt>
    <dgm:pt modelId="{BAA06073-A1AF-4B35-899D-2D2F8AEC43D5}" type="pres">
      <dgm:prSet presAssocID="{7D43302C-80AC-4A36-BB15-E2AA8904FAD7}" presName="rootComposite" presStyleCnt="0"/>
      <dgm:spPr/>
    </dgm:pt>
    <dgm:pt modelId="{240BF105-AA0C-4A91-B81A-01FB9B6856AA}" type="pres">
      <dgm:prSet presAssocID="{7D43302C-80AC-4A36-BB15-E2AA8904FAD7}" presName="rootText" presStyleLbl="node2" presStyleIdx="0" presStyleCnt="4" custScaleY="183221" custLinFactNeighborX="187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A0643E-A4E5-4388-BF1C-168CE0DD35D6}" type="pres">
      <dgm:prSet presAssocID="{7D43302C-80AC-4A36-BB15-E2AA8904FAD7}" presName="rootConnector" presStyleLbl="node2" presStyleIdx="0" presStyleCnt="4"/>
      <dgm:spPr/>
      <dgm:t>
        <a:bodyPr/>
        <a:lstStyle/>
        <a:p>
          <a:endParaRPr lang="en-US"/>
        </a:p>
      </dgm:t>
    </dgm:pt>
    <dgm:pt modelId="{07514655-CADD-49BF-A506-EFCE595E6211}" type="pres">
      <dgm:prSet presAssocID="{7D43302C-80AC-4A36-BB15-E2AA8904FAD7}" presName="hierChild4" presStyleCnt="0"/>
      <dgm:spPr/>
    </dgm:pt>
    <dgm:pt modelId="{E8D0A09F-3B96-4FD2-8D4F-F99F4FB05767}" type="pres">
      <dgm:prSet presAssocID="{7D43302C-80AC-4A36-BB15-E2AA8904FAD7}" presName="hierChild5" presStyleCnt="0"/>
      <dgm:spPr/>
    </dgm:pt>
    <dgm:pt modelId="{71CEF6C5-B757-4621-96FB-595A9B1E6001}" type="pres">
      <dgm:prSet presAssocID="{B3A0429C-01AC-4A91-A9B9-C38FBA5C8775}" presName="Name37" presStyleLbl="parChTrans1D2" presStyleIdx="1" presStyleCnt="4"/>
      <dgm:spPr/>
      <dgm:t>
        <a:bodyPr/>
        <a:lstStyle/>
        <a:p>
          <a:endParaRPr lang="en-US"/>
        </a:p>
      </dgm:t>
    </dgm:pt>
    <dgm:pt modelId="{C632EF3A-BB1B-4434-B7BB-8CE9716F5F29}" type="pres">
      <dgm:prSet presAssocID="{6250EA28-6FF4-4D6C-ACDE-1E78D390D336}" presName="hierRoot2" presStyleCnt="0">
        <dgm:presLayoutVars>
          <dgm:hierBranch val="init"/>
        </dgm:presLayoutVars>
      </dgm:prSet>
      <dgm:spPr/>
    </dgm:pt>
    <dgm:pt modelId="{1886CBB0-3005-4CC4-B2BB-2AD72EC1C299}" type="pres">
      <dgm:prSet presAssocID="{6250EA28-6FF4-4D6C-ACDE-1E78D390D336}" presName="rootComposite" presStyleCnt="0"/>
      <dgm:spPr/>
    </dgm:pt>
    <dgm:pt modelId="{6D863D5D-1FCB-4F1F-9A15-FA870FB96AE9}" type="pres">
      <dgm:prSet presAssocID="{6250EA28-6FF4-4D6C-ACDE-1E78D390D336}" presName="rootText" presStyleLbl="node2" presStyleIdx="1" presStyleCnt="4" custScaleY="183221" custLinFactNeighborX="57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EC4B8F-3EF4-42E8-BB04-C1F04EA96CD4}" type="pres">
      <dgm:prSet presAssocID="{6250EA28-6FF4-4D6C-ACDE-1E78D390D336}" presName="rootConnector" presStyleLbl="node2" presStyleIdx="1" presStyleCnt="4"/>
      <dgm:spPr/>
      <dgm:t>
        <a:bodyPr/>
        <a:lstStyle/>
        <a:p>
          <a:endParaRPr lang="en-US"/>
        </a:p>
      </dgm:t>
    </dgm:pt>
    <dgm:pt modelId="{DFE23230-8E85-4256-B3B5-BFF6DC269E70}" type="pres">
      <dgm:prSet presAssocID="{6250EA28-6FF4-4D6C-ACDE-1E78D390D336}" presName="hierChild4" presStyleCnt="0"/>
      <dgm:spPr/>
    </dgm:pt>
    <dgm:pt modelId="{53C61181-5F14-4D31-B55A-D7C6BF826F49}" type="pres">
      <dgm:prSet presAssocID="{6250EA28-6FF4-4D6C-ACDE-1E78D390D336}" presName="hierChild5" presStyleCnt="0"/>
      <dgm:spPr/>
    </dgm:pt>
    <dgm:pt modelId="{88674AB4-FA1E-46C5-A921-0283A07210D5}" type="pres">
      <dgm:prSet presAssocID="{DBBAE509-A94D-4AA9-817B-AE39DD15F1B0}" presName="Name37" presStyleLbl="parChTrans1D2" presStyleIdx="2" presStyleCnt="4"/>
      <dgm:spPr/>
      <dgm:t>
        <a:bodyPr/>
        <a:lstStyle/>
        <a:p>
          <a:endParaRPr lang="en-US"/>
        </a:p>
      </dgm:t>
    </dgm:pt>
    <dgm:pt modelId="{E4BB6474-4612-4644-8C2B-E1FAE9EE2B4E}" type="pres">
      <dgm:prSet presAssocID="{F3E21011-BDB6-4032-82AF-4B351A24079A}" presName="hierRoot2" presStyleCnt="0">
        <dgm:presLayoutVars>
          <dgm:hierBranch val="init"/>
        </dgm:presLayoutVars>
      </dgm:prSet>
      <dgm:spPr/>
    </dgm:pt>
    <dgm:pt modelId="{F72E3632-F521-4E94-B234-A19FF2158F45}" type="pres">
      <dgm:prSet presAssocID="{F3E21011-BDB6-4032-82AF-4B351A24079A}" presName="rootComposite" presStyleCnt="0"/>
      <dgm:spPr/>
    </dgm:pt>
    <dgm:pt modelId="{41A70973-9CAD-4DC2-89D0-A3FF89329DAC}" type="pres">
      <dgm:prSet presAssocID="{F3E21011-BDB6-4032-82AF-4B351A24079A}" presName="rootText" presStyleLbl="node2" presStyleIdx="2" presStyleCnt="4" custScaleY="183875" custLinFactNeighborX="-36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59AF22-2EB8-4622-BDF2-7E2D58DFA014}" type="pres">
      <dgm:prSet presAssocID="{F3E21011-BDB6-4032-82AF-4B351A24079A}" presName="rootConnector" presStyleLbl="node2" presStyleIdx="2" presStyleCnt="4"/>
      <dgm:spPr/>
      <dgm:t>
        <a:bodyPr/>
        <a:lstStyle/>
        <a:p>
          <a:endParaRPr lang="en-US"/>
        </a:p>
      </dgm:t>
    </dgm:pt>
    <dgm:pt modelId="{456F5EEB-EFA9-4EBD-853F-E187FD86216D}" type="pres">
      <dgm:prSet presAssocID="{F3E21011-BDB6-4032-82AF-4B351A24079A}" presName="hierChild4" presStyleCnt="0"/>
      <dgm:spPr/>
    </dgm:pt>
    <dgm:pt modelId="{4EE43FAC-398C-4D8D-B76C-6679526B4B96}" type="pres">
      <dgm:prSet presAssocID="{F3E21011-BDB6-4032-82AF-4B351A24079A}" presName="hierChild5" presStyleCnt="0"/>
      <dgm:spPr/>
    </dgm:pt>
    <dgm:pt modelId="{E0E6F072-3214-45E8-A7D0-9D43742113D0}" type="pres">
      <dgm:prSet presAssocID="{46C7C929-1DDA-4354-8C4B-4708E2652966}" presName="Name37" presStyleLbl="parChTrans1D2" presStyleIdx="3" presStyleCnt="4"/>
      <dgm:spPr/>
      <dgm:t>
        <a:bodyPr/>
        <a:lstStyle/>
        <a:p>
          <a:endParaRPr lang="en-US"/>
        </a:p>
      </dgm:t>
    </dgm:pt>
    <dgm:pt modelId="{B835CA2A-C6B7-4927-A76B-32DC46918F2B}" type="pres">
      <dgm:prSet presAssocID="{9095DD55-9594-4732-A22E-FC89697D39C8}" presName="hierRoot2" presStyleCnt="0">
        <dgm:presLayoutVars>
          <dgm:hierBranch val="init"/>
        </dgm:presLayoutVars>
      </dgm:prSet>
      <dgm:spPr/>
    </dgm:pt>
    <dgm:pt modelId="{30654AC5-FB68-4858-B5BF-3013C7924263}" type="pres">
      <dgm:prSet presAssocID="{9095DD55-9594-4732-A22E-FC89697D39C8}" presName="rootComposite" presStyleCnt="0"/>
      <dgm:spPr/>
    </dgm:pt>
    <dgm:pt modelId="{9EC36A43-176B-4457-891B-BDC78253FE13}" type="pres">
      <dgm:prSet presAssocID="{9095DD55-9594-4732-A22E-FC89697D39C8}" presName="rootText" presStyleLbl="node2" presStyleIdx="3" presStyleCnt="4" custScaleY="177436" custLinFactNeighborX="-17352" custLinFactNeighborY="50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1B2713-9E1C-4A94-9CB8-6138EE64240A}" type="pres">
      <dgm:prSet presAssocID="{9095DD55-9594-4732-A22E-FC89697D39C8}" presName="rootConnector" presStyleLbl="node2" presStyleIdx="3" presStyleCnt="4"/>
      <dgm:spPr/>
      <dgm:t>
        <a:bodyPr/>
        <a:lstStyle/>
        <a:p>
          <a:endParaRPr lang="en-US"/>
        </a:p>
      </dgm:t>
    </dgm:pt>
    <dgm:pt modelId="{99207CD0-62C2-4BB8-AC0A-76EAA68478A8}" type="pres">
      <dgm:prSet presAssocID="{9095DD55-9594-4732-A22E-FC89697D39C8}" presName="hierChild4" presStyleCnt="0"/>
      <dgm:spPr/>
    </dgm:pt>
    <dgm:pt modelId="{00BE4782-700B-45F7-AF4E-34A34D226B3F}" type="pres">
      <dgm:prSet presAssocID="{9095DD55-9594-4732-A22E-FC89697D39C8}" presName="hierChild5" presStyleCnt="0"/>
      <dgm:spPr/>
    </dgm:pt>
    <dgm:pt modelId="{AEF651A4-2631-44F9-863B-7C35B16308E7}" type="pres">
      <dgm:prSet presAssocID="{7C946F7E-E3FF-42FC-8A1F-B38ECD029F82}" presName="hierChild3" presStyleCnt="0"/>
      <dgm:spPr/>
    </dgm:pt>
  </dgm:ptLst>
  <dgm:cxnLst>
    <dgm:cxn modelId="{2E379E97-ED70-4573-BA32-D235A48BDFB3}" type="presOf" srcId="{7D43302C-80AC-4A36-BB15-E2AA8904FAD7}" destId="{FEA0643E-A4E5-4388-BF1C-168CE0DD35D6}" srcOrd="1" destOrd="0" presId="urn:microsoft.com/office/officeart/2005/8/layout/orgChart1"/>
    <dgm:cxn modelId="{D4334063-EB90-41EB-802D-FB23CA677F3F}" type="presOf" srcId="{F3E21011-BDB6-4032-82AF-4B351A24079A}" destId="{41A70973-9CAD-4DC2-89D0-A3FF89329DAC}" srcOrd="0" destOrd="0" presId="urn:microsoft.com/office/officeart/2005/8/layout/orgChart1"/>
    <dgm:cxn modelId="{5C9DE861-9844-4CE4-8C44-FD73434DCF2C}" srcId="{7C946F7E-E3FF-42FC-8A1F-B38ECD029F82}" destId="{6250EA28-6FF4-4D6C-ACDE-1E78D390D336}" srcOrd="1" destOrd="0" parTransId="{B3A0429C-01AC-4A91-A9B9-C38FBA5C8775}" sibTransId="{CE7E1691-7E79-416C-8ECE-6C87981B7979}"/>
    <dgm:cxn modelId="{3BFB1357-0EA6-43EC-8D96-B7F24EA73545}" srcId="{7C946F7E-E3FF-42FC-8A1F-B38ECD029F82}" destId="{F3E21011-BDB6-4032-82AF-4B351A24079A}" srcOrd="2" destOrd="0" parTransId="{DBBAE509-A94D-4AA9-817B-AE39DD15F1B0}" sibTransId="{1FE93470-AD8C-46F9-9A6D-0C57A8959DF5}"/>
    <dgm:cxn modelId="{C723BCB6-2DC7-45CD-9613-835613A7B0D0}" type="presOf" srcId="{7C946F7E-E3FF-42FC-8A1F-B38ECD029F82}" destId="{87A874B3-8ECD-4D9A-82E3-908C61047DF2}" srcOrd="0" destOrd="0" presId="urn:microsoft.com/office/officeart/2005/8/layout/orgChart1"/>
    <dgm:cxn modelId="{6B37EB19-A2D6-4AF3-A76B-56C9047D1F25}" type="presOf" srcId="{B3A0429C-01AC-4A91-A9B9-C38FBA5C8775}" destId="{71CEF6C5-B757-4621-96FB-595A9B1E6001}" srcOrd="0" destOrd="0" presId="urn:microsoft.com/office/officeart/2005/8/layout/orgChart1"/>
    <dgm:cxn modelId="{401078D1-9B40-4030-ABCD-68716A01B331}" srcId="{D27E8D55-B6F4-4C8C-842E-7A7F7BF96FFF}" destId="{7C946F7E-E3FF-42FC-8A1F-B38ECD029F82}" srcOrd="0" destOrd="0" parTransId="{58F13CE3-BAD7-4F21-AA50-E2FC46552D3E}" sibTransId="{75F3A64A-A475-4C31-A8AD-946955713B39}"/>
    <dgm:cxn modelId="{69B3D800-F733-45A3-84F4-801011C066CD}" type="presOf" srcId="{6250EA28-6FF4-4D6C-ACDE-1E78D390D336}" destId="{6D863D5D-1FCB-4F1F-9A15-FA870FB96AE9}" srcOrd="0" destOrd="0" presId="urn:microsoft.com/office/officeart/2005/8/layout/orgChart1"/>
    <dgm:cxn modelId="{AC2D2603-6697-4C50-B4D0-7D2D25E62F27}" type="presOf" srcId="{7D43302C-80AC-4A36-BB15-E2AA8904FAD7}" destId="{240BF105-AA0C-4A91-B81A-01FB9B6856AA}" srcOrd="0" destOrd="0" presId="urn:microsoft.com/office/officeart/2005/8/layout/orgChart1"/>
    <dgm:cxn modelId="{297A32A9-E27D-4588-83DF-512328F2A567}" srcId="{7C946F7E-E3FF-42FC-8A1F-B38ECD029F82}" destId="{7D43302C-80AC-4A36-BB15-E2AA8904FAD7}" srcOrd="0" destOrd="0" parTransId="{09A9CE01-3883-43C1-870F-B6E1EF8962CA}" sibTransId="{226A7124-2E3D-449A-8067-69C1DF6CE6D9}"/>
    <dgm:cxn modelId="{56236033-EE0F-42CE-8D67-4956C2600928}" type="presOf" srcId="{09A9CE01-3883-43C1-870F-B6E1EF8962CA}" destId="{052F2F1C-F330-4997-8BB6-FAEC85B4F7F6}" srcOrd="0" destOrd="0" presId="urn:microsoft.com/office/officeart/2005/8/layout/orgChart1"/>
    <dgm:cxn modelId="{2AEC5C1D-10B7-4C1A-ADA2-19DE9D03E8C0}" type="presOf" srcId="{D27E8D55-B6F4-4C8C-842E-7A7F7BF96FFF}" destId="{79F0773A-C1B5-4DE3-BCD7-0D4B0A5ABAC6}" srcOrd="0" destOrd="0" presId="urn:microsoft.com/office/officeart/2005/8/layout/orgChart1"/>
    <dgm:cxn modelId="{A0976DD7-2FE8-4F08-AC26-3E75E52E1970}" type="presOf" srcId="{6250EA28-6FF4-4D6C-ACDE-1E78D390D336}" destId="{41EC4B8F-3EF4-42E8-BB04-C1F04EA96CD4}" srcOrd="1" destOrd="0" presId="urn:microsoft.com/office/officeart/2005/8/layout/orgChart1"/>
    <dgm:cxn modelId="{1FFEB80F-C9D7-492D-A1E8-DCCDC048A481}" type="presOf" srcId="{9095DD55-9594-4732-A22E-FC89697D39C8}" destId="{B81B2713-9E1C-4A94-9CB8-6138EE64240A}" srcOrd="1" destOrd="0" presId="urn:microsoft.com/office/officeart/2005/8/layout/orgChart1"/>
    <dgm:cxn modelId="{4E9F2866-DE6F-47D5-8E33-32AB9123CF36}" srcId="{7C946F7E-E3FF-42FC-8A1F-B38ECD029F82}" destId="{9095DD55-9594-4732-A22E-FC89697D39C8}" srcOrd="3" destOrd="0" parTransId="{46C7C929-1DDA-4354-8C4B-4708E2652966}" sibTransId="{BE933A89-3535-404E-AE32-0FCD34140F9D}"/>
    <dgm:cxn modelId="{C6CEC6DC-37E7-4B0A-A20E-2BC130CFB259}" type="presOf" srcId="{46C7C929-1DDA-4354-8C4B-4708E2652966}" destId="{E0E6F072-3214-45E8-A7D0-9D43742113D0}" srcOrd="0" destOrd="0" presId="urn:microsoft.com/office/officeart/2005/8/layout/orgChart1"/>
    <dgm:cxn modelId="{DCAADEC0-21F6-4ACE-906A-02196B2E36EF}" type="presOf" srcId="{F3E21011-BDB6-4032-82AF-4B351A24079A}" destId="{E659AF22-2EB8-4622-BDF2-7E2D58DFA014}" srcOrd="1" destOrd="0" presId="urn:microsoft.com/office/officeart/2005/8/layout/orgChart1"/>
    <dgm:cxn modelId="{4E50EE38-C84F-4C51-A625-A837B797CE78}" type="presOf" srcId="{DBBAE509-A94D-4AA9-817B-AE39DD15F1B0}" destId="{88674AB4-FA1E-46C5-A921-0283A07210D5}" srcOrd="0" destOrd="0" presId="urn:microsoft.com/office/officeart/2005/8/layout/orgChart1"/>
    <dgm:cxn modelId="{47AB2C72-FB3E-4C28-90B0-A82D944E787D}" type="presOf" srcId="{9095DD55-9594-4732-A22E-FC89697D39C8}" destId="{9EC36A43-176B-4457-891B-BDC78253FE13}" srcOrd="0" destOrd="0" presId="urn:microsoft.com/office/officeart/2005/8/layout/orgChart1"/>
    <dgm:cxn modelId="{C170EE06-8E11-4A34-97DF-64A247E69410}" type="presOf" srcId="{7C946F7E-E3FF-42FC-8A1F-B38ECD029F82}" destId="{96BAB4E8-955D-4474-A1E5-38C3C9ADB5C2}" srcOrd="1" destOrd="0" presId="urn:microsoft.com/office/officeart/2005/8/layout/orgChart1"/>
    <dgm:cxn modelId="{E573ECFD-729E-41D5-B159-5EA5409BA020}" type="presParOf" srcId="{79F0773A-C1B5-4DE3-BCD7-0D4B0A5ABAC6}" destId="{8661E2F6-F6D5-426B-94ED-865992F25246}" srcOrd="0" destOrd="0" presId="urn:microsoft.com/office/officeart/2005/8/layout/orgChart1"/>
    <dgm:cxn modelId="{3A07DFD2-AFD7-46A6-A49D-9B929B61F692}" type="presParOf" srcId="{8661E2F6-F6D5-426B-94ED-865992F25246}" destId="{732B0C61-18D3-47C1-AFDD-28687E626DE9}" srcOrd="0" destOrd="0" presId="urn:microsoft.com/office/officeart/2005/8/layout/orgChart1"/>
    <dgm:cxn modelId="{C6A16308-BFC9-406E-A539-8AA72F713D4E}" type="presParOf" srcId="{732B0C61-18D3-47C1-AFDD-28687E626DE9}" destId="{87A874B3-8ECD-4D9A-82E3-908C61047DF2}" srcOrd="0" destOrd="0" presId="urn:microsoft.com/office/officeart/2005/8/layout/orgChart1"/>
    <dgm:cxn modelId="{290BC196-B9C0-4603-8DBC-57ACCBA1A8FB}" type="presParOf" srcId="{732B0C61-18D3-47C1-AFDD-28687E626DE9}" destId="{96BAB4E8-955D-4474-A1E5-38C3C9ADB5C2}" srcOrd="1" destOrd="0" presId="urn:microsoft.com/office/officeart/2005/8/layout/orgChart1"/>
    <dgm:cxn modelId="{CCDA17E6-8D9F-4B59-AD19-DA31F6278B55}" type="presParOf" srcId="{8661E2F6-F6D5-426B-94ED-865992F25246}" destId="{B1FFC617-4723-4B2D-B159-9CE288E00977}" srcOrd="1" destOrd="0" presId="urn:microsoft.com/office/officeart/2005/8/layout/orgChart1"/>
    <dgm:cxn modelId="{2E711BF8-09D9-4066-94F3-58E116EA6083}" type="presParOf" srcId="{B1FFC617-4723-4B2D-B159-9CE288E00977}" destId="{052F2F1C-F330-4997-8BB6-FAEC85B4F7F6}" srcOrd="0" destOrd="0" presId="urn:microsoft.com/office/officeart/2005/8/layout/orgChart1"/>
    <dgm:cxn modelId="{A687ED0F-4144-4925-A56A-6422C70EC42C}" type="presParOf" srcId="{B1FFC617-4723-4B2D-B159-9CE288E00977}" destId="{D2887EE3-ECA0-4E27-9CA9-3049775317B6}" srcOrd="1" destOrd="0" presId="urn:microsoft.com/office/officeart/2005/8/layout/orgChart1"/>
    <dgm:cxn modelId="{9D6714EC-400A-4394-BD37-6C6A74585BEF}" type="presParOf" srcId="{D2887EE3-ECA0-4E27-9CA9-3049775317B6}" destId="{BAA06073-A1AF-4B35-899D-2D2F8AEC43D5}" srcOrd="0" destOrd="0" presId="urn:microsoft.com/office/officeart/2005/8/layout/orgChart1"/>
    <dgm:cxn modelId="{1D6DAD3A-1E3C-4E6B-85C2-F65F1B8EC0E3}" type="presParOf" srcId="{BAA06073-A1AF-4B35-899D-2D2F8AEC43D5}" destId="{240BF105-AA0C-4A91-B81A-01FB9B6856AA}" srcOrd="0" destOrd="0" presId="urn:microsoft.com/office/officeart/2005/8/layout/orgChart1"/>
    <dgm:cxn modelId="{7C2A120B-9979-47C0-AC1E-7EC1C317125F}" type="presParOf" srcId="{BAA06073-A1AF-4B35-899D-2D2F8AEC43D5}" destId="{FEA0643E-A4E5-4388-BF1C-168CE0DD35D6}" srcOrd="1" destOrd="0" presId="urn:microsoft.com/office/officeart/2005/8/layout/orgChart1"/>
    <dgm:cxn modelId="{535C1320-24E3-4516-B722-880DE485A873}" type="presParOf" srcId="{D2887EE3-ECA0-4E27-9CA9-3049775317B6}" destId="{07514655-CADD-49BF-A506-EFCE595E6211}" srcOrd="1" destOrd="0" presId="urn:microsoft.com/office/officeart/2005/8/layout/orgChart1"/>
    <dgm:cxn modelId="{015981F0-DB99-4F38-8AE1-A8397C883252}" type="presParOf" srcId="{D2887EE3-ECA0-4E27-9CA9-3049775317B6}" destId="{E8D0A09F-3B96-4FD2-8D4F-F99F4FB05767}" srcOrd="2" destOrd="0" presId="urn:microsoft.com/office/officeart/2005/8/layout/orgChart1"/>
    <dgm:cxn modelId="{F13CD06E-75E2-4EEA-A26E-4EEFFD13E5DE}" type="presParOf" srcId="{B1FFC617-4723-4B2D-B159-9CE288E00977}" destId="{71CEF6C5-B757-4621-96FB-595A9B1E6001}" srcOrd="2" destOrd="0" presId="urn:microsoft.com/office/officeart/2005/8/layout/orgChart1"/>
    <dgm:cxn modelId="{79A40E4B-51FA-4211-B7EB-3D50202C2443}" type="presParOf" srcId="{B1FFC617-4723-4B2D-B159-9CE288E00977}" destId="{C632EF3A-BB1B-4434-B7BB-8CE9716F5F29}" srcOrd="3" destOrd="0" presId="urn:microsoft.com/office/officeart/2005/8/layout/orgChart1"/>
    <dgm:cxn modelId="{DCDC2113-1319-4FF2-8B0C-6AAB94FA62D7}" type="presParOf" srcId="{C632EF3A-BB1B-4434-B7BB-8CE9716F5F29}" destId="{1886CBB0-3005-4CC4-B2BB-2AD72EC1C299}" srcOrd="0" destOrd="0" presId="urn:microsoft.com/office/officeart/2005/8/layout/orgChart1"/>
    <dgm:cxn modelId="{E0EB8DC9-0AC5-4D0C-A422-32BB56DD0B4F}" type="presParOf" srcId="{1886CBB0-3005-4CC4-B2BB-2AD72EC1C299}" destId="{6D863D5D-1FCB-4F1F-9A15-FA870FB96AE9}" srcOrd="0" destOrd="0" presId="urn:microsoft.com/office/officeart/2005/8/layout/orgChart1"/>
    <dgm:cxn modelId="{D96D6C23-BE67-4FCA-8C57-1E709AE641A2}" type="presParOf" srcId="{1886CBB0-3005-4CC4-B2BB-2AD72EC1C299}" destId="{41EC4B8F-3EF4-42E8-BB04-C1F04EA96CD4}" srcOrd="1" destOrd="0" presId="urn:microsoft.com/office/officeart/2005/8/layout/orgChart1"/>
    <dgm:cxn modelId="{B1E5AACD-F52D-4450-9641-0FE6700068C3}" type="presParOf" srcId="{C632EF3A-BB1B-4434-B7BB-8CE9716F5F29}" destId="{DFE23230-8E85-4256-B3B5-BFF6DC269E70}" srcOrd="1" destOrd="0" presId="urn:microsoft.com/office/officeart/2005/8/layout/orgChart1"/>
    <dgm:cxn modelId="{3307888F-7E74-4AA1-BB3A-0031971FE8BF}" type="presParOf" srcId="{C632EF3A-BB1B-4434-B7BB-8CE9716F5F29}" destId="{53C61181-5F14-4D31-B55A-D7C6BF826F49}" srcOrd="2" destOrd="0" presId="urn:microsoft.com/office/officeart/2005/8/layout/orgChart1"/>
    <dgm:cxn modelId="{94F63B54-6366-4A5C-9AD3-36445E3AEADC}" type="presParOf" srcId="{B1FFC617-4723-4B2D-B159-9CE288E00977}" destId="{88674AB4-FA1E-46C5-A921-0283A07210D5}" srcOrd="4" destOrd="0" presId="urn:microsoft.com/office/officeart/2005/8/layout/orgChart1"/>
    <dgm:cxn modelId="{E6C5B202-FDAB-47DC-A5F3-D5247D855E21}" type="presParOf" srcId="{B1FFC617-4723-4B2D-B159-9CE288E00977}" destId="{E4BB6474-4612-4644-8C2B-E1FAE9EE2B4E}" srcOrd="5" destOrd="0" presId="urn:microsoft.com/office/officeart/2005/8/layout/orgChart1"/>
    <dgm:cxn modelId="{F5ED76FA-EDDE-41D6-A8B7-DECA7944F345}" type="presParOf" srcId="{E4BB6474-4612-4644-8C2B-E1FAE9EE2B4E}" destId="{F72E3632-F521-4E94-B234-A19FF2158F45}" srcOrd="0" destOrd="0" presId="urn:microsoft.com/office/officeart/2005/8/layout/orgChart1"/>
    <dgm:cxn modelId="{B3504A74-A1CD-49D7-B128-A0C308CB2D51}" type="presParOf" srcId="{F72E3632-F521-4E94-B234-A19FF2158F45}" destId="{41A70973-9CAD-4DC2-89D0-A3FF89329DAC}" srcOrd="0" destOrd="0" presId="urn:microsoft.com/office/officeart/2005/8/layout/orgChart1"/>
    <dgm:cxn modelId="{C8CFB02A-512F-4A9E-911D-1D35F9A09153}" type="presParOf" srcId="{F72E3632-F521-4E94-B234-A19FF2158F45}" destId="{E659AF22-2EB8-4622-BDF2-7E2D58DFA014}" srcOrd="1" destOrd="0" presId="urn:microsoft.com/office/officeart/2005/8/layout/orgChart1"/>
    <dgm:cxn modelId="{5E2C8DAD-9BC0-4443-9FA9-F9477787CDD7}" type="presParOf" srcId="{E4BB6474-4612-4644-8C2B-E1FAE9EE2B4E}" destId="{456F5EEB-EFA9-4EBD-853F-E187FD86216D}" srcOrd="1" destOrd="0" presId="urn:microsoft.com/office/officeart/2005/8/layout/orgChart1"/>
    <dgm:cxn modelId="{178C1559-98F7-4B14-82CA-A14622828E5A}" type="presParOf" srcId="{E4BB6474-4612-4644-8C2B-E1FAE9EE2B4E}" destId="{4EE43FAC-398C-4D8D-B76C-6679526B4B96}" srcOrd="2" destOrd="0" presId="urn:microsoft.com/office/officeart/2005/8/layout/orgChart1"/>
    <dgm:cxn modelId="{A5A25D3C-734E-4253-9599-74967AB18FAE}" type="presParOf" srcId="{B1FFC617-4723-4B2D-B159-9CE288E00977}" destId="{E0E6F072-3214-45E8-A7D0-9D43742113D0}" srcOrd="6" destOrd="0" presId="urn:microsoft.com/office/officeart/2005/8/layout/orgChart1"/>
    <dgm:cxn modelId="{A9BBE636-FE4B-42B5-916B-0AE109618461}" type="presParOf" srcId="{B1FFC617-4723-4B2D-B159-9CE288E00977}" destId="{B835CA2A-C6B7-4927-A76B-32DC46918F2B}" srcOrd="7" destOrd="0" presId="urn:microsoft.com/office/officeart/2005/8/layout/orgChart1"/>
    <dgm:cxn modelId="{629837B2-2093-49B6-9452-739DE72060B1}" type="presParOf" srcId="{B835CA2A-C6B7-4927-A76B-32DC46918F2B}" destId="{30654AC5-FB68-4858-B5BF-3013C7924263}" srcOrd="0" destOrd="0" presId="urn:microsoft.com/office/officeart/2005/8/layout/orgChart1"/>
    <dgm:cxn modelId="{0BBA9B7C-93C9-4C88-91C4-84DDE72C4826}" type="presParOf" srcId="{30654AC5-FB68-4858-B5BF-3013C7924263}" destId="{9EC36A43-176B-4457-891B-BDC78253FE13}" srcOrd="0" destOrd="0" presId="urn:microsoft.com/office/officeart/2005/8/layout/orgChart1"/>
    <dgm:cxn modelId="{8A056ECC-23B8-4392-8B22-6469CC65F70E}" type="presParOf" srcId="{30654AC5-FB68-4858-B5BF-3013C7924263}" destId="{B81B2713-9E1C-4A94-9CB8-6138EE64240A}" srcOrd="1" destOrd="0" presId="urn:microsoft.com/office/officeart/2005/8/layout/orgChart1"/>
    <dgm:cxn modelId="{C274C011-07E5-43AC-871B-1D5F8FA62DAD}" type="presParOf" srcId="{B835CA2A-C6B7-4927-A76B-32DC46918F2B}" destId="{99207CD0-62C2-4BB8-AC0A-76EAA68478A8}" srcOrd="1" destOrd="0" presId="urn:microsoft.com/office/officeart/2005/8/layout/orgChart1"/>
    <dgm:cxn modelId="{82BF9FED-BF97-41FB-912F-D0E73A5587B3}" type="presParOf" srcId="{B835CA2A-C6B7-4927-A76B-32DC46918F2B}" destId="{00BE4782-700B-45F7-AF4E-34A34D226B3F}" srcOrd="2" destOrd="0" presId="urn:microsoft.com/office/officeart/2005/8/layout/orgChart1"/>
    <dgm:cxn modelId="{BCC109DF-A742-4E27-BF32-4EDF51674D34}" type="presParOf" srcId="{8661E2F6-F6D5-426B-94ED-865992F25246}" destId="{AEF651A4-2631-44F9-863B-7C35B16308E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E6F072-3214-45E8-A7D0-9D43742113D0}">
      <dsp:nvSpPr>
        <dsp:cNvPr id="0" name=""/>
        <dsp:cNvSpPr/>
      </dsp:nvSpPr>
      <dsp:spPr>
        <a:xfrm>
          <a:off x="4726857" y="1231168"/>
          <a:ext cx="3348170" cy="479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94"/>
              </a:lnTo>
              <a:lnTo>
                <a:pt x="3348170" y="265694"/>
              </a:lnTo>
              <a:lnTo>
                <a:pt x="3348170" y="4798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674AB4-FA1E-46C5-A921-0283A07210D5}">
      <dsp:nvSpPr>
        <dsp:cNvPr id="0" name=""/>
        <dsp:cNvSpPr/>
      </dsp:nvSpPr>
      <dsp:spPr>
        <a:xfrm>
          <a:off x="4726857" y="1231168"/>
          <a:ext cx="1160298" cy="428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171"/>
              </a:lnTo>
              <a:lnTo>
                <a:pt x="1160298" y="214171"/>
              </a:lnTo>
              <a:lnTo>
                <a:pt x="1160298" y="4283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EF6C5-B757-4621-96FB-595A9B1E6001}">
      <dsp:nvSpPr>
        <dsp:cNvPr id="0" name=""/>
        <dsp:cNvSpPr/>
      </dsp:nvSpPr>
      <dsp:spPr>
        <a:xfrm>
          <a:off x="3610801" y="1231168"/>
          <a:ext cx="1116056" cy="428342"/>
        </a:xfrm>
        <a:custGeom>
          <a:avLst/>
          <a:gdLst/>
          <a:ahLst/>
          <a:cxnLst/>
          <a:rect l="0" t="0" r="0" b="0"/>
          <a:pathLst>
            <a:path>
              <a:moveTo>
                <a:pt x="1116056" y="0"/>
              </a:moveTo>
              <a:lnTo>
                <a:pt x="1116056" y="214171"/>
              </a:lnTo>
              <a:lnTo>
                <a:pt x="0" y="214171"/>
              </a:lnTo>
              <a:lnTo>
                <a:pt x="0" y="4283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2F2F1C-F330-4997-8BB6-FAEC85B4F7F6}">
      <dsp:nvSpPr>
        <dsp:cNvPr id="0" name=""/>
        <dsp:cNvSpPr/>
      </dsp:nvSpPr>
      <dsp:spPr>
        <a:xfrm>
          <a:off x="1408181" y="1231168"/>
          <a:ext cx="3318676" cy="428342"/>
        </a:xfrm>
        <a:custGeom>
          <a:avLst/>
          <a:gdLst/>
          <a:ahLst/>
          <a:cxnLst/>
          <a:rect l="0" t="0" r="0" b="0"/>
          <a:pathLst>
            <a:path>
              <a:moveTo>
                <a:pt x="3318676" y="0"/>
              </a:moveTo>
              <a:lnTo>
                <a:pt x="3318676" y="214171"/>
              </a:lnTo>
              <a:lnTo>
                <a:pt x="0" y="214171"/>
              </a:lnTo>
              <a:lnTo>
                <a:pt x="0" y="4283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874B3-8ECD-4D9A-82E3-908C61047DF2}">
      <dsp:nvSpPr>
        <dsp:cNvPr id="0" name=""/>
        <dsp:cNvSpPr/>
      </dsp:nvSpPr>
      <dsp:spPr>
        <a:xfrm>
          <a:off x="3404421" y="211305"/>
          <a:ext cx="2644873" cy="1019863"/>
        </a:xfrm>
        <a:prstGeom prst="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en-US" sz="28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chính</a:t>
          </a:r>
          <a:r>
            <a:rPr lang="en-US" sz="2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phần</a:t>
          </a:r>
          <a:r>
            <a:rPr lang="en-US" sz="2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thân</a:t>
          </a:r>
          <a:r>
            <a:rPr lang="en-US" sz="2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endParaRPr lang="en-US" sz="28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4421" y="211305"/>
        <a:ext cx="2644873" cy="1019863"/>
      </dsp:txXfrm>
    </dsp:sp>
    <dsp:sp modelId="{240BF105-AA0C-4A91-B81A-01FB9B6856AA}">
      <dsp:nvSpPr>
        <dsp:cNvPr id="0" name=""/>
        <dsp:cNvSpPr/>
      </dsp:nvSpPr>
      <dsp:spPr>
        <a:xfrm>
          <a:off x="388318" y="1659511"/>
          <a:ext cx="2039726" cy="186860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1: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Ngôi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nhà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ba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mẹ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con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xinh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xăn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nhưng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rất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nhiều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chuột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8318" y="1659511"/>
        <a:ext cx="2039726" cy="1868604"/>
      </dsp:txXfrm>
    </dsp:sp>
    <dsp:sp modelId="{6D863D5D-1FCB-4F1F-9A15-FA870FB96AE9}">
      <dsp:nvSpPr>
        <dsp:cNvPr id="0" name=""/>
        <dsp:cNvSpPr/>
      </dsp:nvSpPr>
      <dsp:spPr>
        <a:xfrm>
          <a:off x="2590937" y="1659511"/>
          <a:ext cx="2039726" cy="186860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2: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ngoại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gửi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ba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mẹ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con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con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mèo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0937" y="1659511"/>
        <a:ext cx="2039726" cy="1868604"/>
      </dsp:txXfrm>
    </dsp:sp>
    <dsp:sp modelId="{41A70973-9CAD-4DC2-89D0-A3FF89329DAC}">
      <dsp:nvSpPr>
        <dsp:cNvPr id="0" name=""/>
        <dsp:cNvSpPr/>
      </dsp:nvSpPr>
      <dsp:spPr>
        <a:xfrm>
          <a:off x="4867293" y="1659511"/>
          <a:ext cx="2039726" cy="187527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6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6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3: 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Ngôi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nhà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nhỏ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thay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khi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Mun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7293" y="1659511"/>
        <a:ext cx="2039726" cy="1875273"/>
      </dsp:txXfrm>
    </dsp:sp>
    <dsp:sp modelId="{9EC36A43-176B-4457-891B-BDC78253FE13}">
      <dsp:nvSpPr>
        <dsp:cNvPr id="0" name=""/>
        <dsp:cNvSpPr/>
      </dsp:nvSpPr>
      <dsp:spPr>
        <a:xfrm>
          <a:off x="7055165" y="1711035"/>
          <a:ext cx="2039726" cy="180960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6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6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4: 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buổi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chiều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Mun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đã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mất</a:t>
          </a: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tích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55165" y="1711035"/>
        <a:ext cx="2039726" cy="1809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CB0FA-3B10-4AD8-BDD7-BD52A74DC505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1E27D-F222-4D4C-B32B-A14166EF7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96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48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48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71F10-47E3-45D3-A1C5-D8F6030C5B8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284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9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91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A8BABE-06B9-42CB-AF1F-4EB8B1B6887E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146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1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3A40E6-3105-4348-904F-A68941D741E5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115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32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E50667-51A7-4145-AB87-62BC887308DB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131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48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48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71F10-47E3-45D3-A1C5-D8F6030C5B86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108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89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9605BE-D1E2-4A36-BD02-5CEB748EE78D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716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09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09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2210D4-F56B-40D5-A716-5F5FEE969242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584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30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30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631A58-32EC-44D2-977B-1C2F5C0D529A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55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48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48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71F10-47E3-45D3-A1C5-D8F6030C5B86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506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48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48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71F10-47E3-45D3-A1C5-D8F6030C5B86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373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50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50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617AD0-3AE6-49BF-97B2-0396208ADAAF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170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71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71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A45D0F-4B2A-4FFB-8A8F-E52EFF3C2D9B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67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B0A9-6C49-4109-9FBF-3029290A7F2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E01-8593-4DD0-9FE9-A78E68D7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2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B0A9-6C49-4109-9FBF-3029290A7F2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E01-8593-4DD0-9FE9-A78E68D7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8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B0A9-6C49-4109-9FBF-3029290A7F2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E01-8593-4DD0-9FE9-A78E68D7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18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2280-DE1A-4078-8A68-D8A6EAA3D04B}" type="datetimeFigureOut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1395B-2ADF-4903-8155-25AAED47D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39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38633-5C79-4CCA-9743-4843DDC6CE95}" type="datetimeFigureOut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12431-BC0E-492B-A3EC-363A18168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37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233D2-DC8D-4A59-BC19-FCBAEF15BB9F}" type="datetimeFigureOut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D67BE-B856-49C7-91E1-67C7D4058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18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1FE47-D986-499D-A4A5-E613A7A8F953}" type="datetimeFigureOut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7B6AB-23BA-41E2-A1CD-86C3CFE70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64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D6E35-2A6D-44BC-98A9-D874E06AFFE5}" type="datetimeFigureOut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C0A37-633D-4791-8096-007F66AA3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14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BC09-FA55-4485-B601-A41A08C94D4D}" type="datetimeFigureOut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8EEBB-706A-47CA-9E35-11F52FBCD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85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7AE93-3DFC-4AAE-A82B-904DEF5123ED}" type="datetimeFigureOut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A4AB-AFAD-4F00-9F0F-FF805AECA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40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00D53-599D-4C79-A199-1B47ABB4CD4E}" type="datetimeFigureOut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EB8F3-8179-41D7-9506-0678E4CCE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7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B0A9-6C49-4109-9FBF-3029290A7F2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E01-8593-4DD0-9FE9-A78E68D7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43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9202F-981D-485E-89F8-9131D20C9BC3}" type="datetimeFigureOut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621F9-5530-4CCA-B579-500EB4C19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9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7AFAF-A8AD-451B-9446-43AB35E2B43F}" type="datetimeFigureOut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E39B-421A-4579-BEAE-23681A771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45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2B7D1-74D2-4A93-B0AB-B3D5CE2BB3B1}" type="datetimeFigureOut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8DDA4-15D9-430D-9AB4-90512B1A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507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vi-VN" smtClean="0"/>
              <a:t>Bấm &amp; sửa kiểu phụ đề của Bản chính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4EAE5B-CB0C-4E8E-B2BC-1CBF0CE998D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9/28/2021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44D57E-34B2-4B8C-81C2-570D730A182E}" type="slidenum">
              <a:rPr kumimoji="0" lang="en-US" altLang="vi-VN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6693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AE0F92-4250-4F06-9578-1846BA4A8A11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9/28/2021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2B841E-7396-4C01-B9B4-3B33D786541E}" type="slidenum">
              <a:rPr kumimoji="0" lang="en-US" altLang="vi-VN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1489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88B5DA-5A89-45AE-9B1B-82CAFC4DF96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9/28/2021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3D4CF0-107A-4773-8000-98FA1A74D000}" type="slidenum">
              <a:rPr kumimoji="0" lang="en-US" altLang="vi-VN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25407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5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F8D9DC-9E4F-450D-B775-86154105B86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9/28/2021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7D97DE-BFC9-4CAF-B3B2-CC6A4D6E271C}" type="slidenum">
              <a:rPr kumimoji="0" lang="en-US" altLang="vi-VN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418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7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3CE11F-E906-42E4-872D-A6C742DF42E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9/28/2021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9F74F9-9E2C-471A-B10A-4D536B043AAF}" type="slidenum">
              <a:rPr kumimoji="0" lang="en-US" altLang="vi-VN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26170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9FC11C-E60D-4DE9-9F46-BF289452DB96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9/28/2021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4905B7-BAC7-42C2-9E9A-04480DFBE7A5}" type="slidenum">
              <a:rPr kumimoji="0" lang="en-US" altLang="vi-VN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970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C3695D-5BC4-4B23-B3B7-77A289326101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9/28/2021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A20796-4E08-490A-8582-3A668B602982}" type="slidenum">
              <a:rPr kumimoji="0" lang="en-US" altLang="vi-VN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3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B0A9-6C49-4109-9FBF-3029290A7F2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E01-8593-4DD0-9FE9-A78E68D7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6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9C81AC-603A-4463-80BE-CC93C39A12B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9/28/2021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769056-DD47-4DB4-B16B-308B4555EEFD}" type="slidenum">
              <a:rPr kumimoji="0" lang="en-US" altLang="vi-VN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3248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6764C-B90D-4421-8553-4A56BCAD96E5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9/28/2021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A79ECB-2EF2-47B2-9A44-D4B09A20256E}" type="slidenum">
              <a:rPr kumimoji="0" lang="en-US" altLang="vi-VN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8747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BE2529-592D-4415-942E-1429D099985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9/28/2021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B40100-569F-4475-90D6-0D155C1817B9}" type="slidenum">
              <a:rPr kumimoji="0" lang="en-US" altLang="vi-VN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76365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43B47C-7289-43E1-B4B9-104BD9ACA2F8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9/28/2021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A84BA9-CB2A-4DC2-8B92-7BE19F809E47}" type="slidenum">
              <a:rPr kumimoji="0" lang="en-US" altLang="vi-VN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90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B0A9-6C49-4109-9FBF-3029290A7F2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E01-8593-4DD0-9FE9-A78E68D7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B0A9-6C49-4109-9FBF-3029290A7F2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E01-8593-4DD0-9FE9-A78E68D7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8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B0A9-6C49-4109-9FBF-3029290A7F2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E01-8593-4DD0-9FE9-A78E68D7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5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B0A9-6C49-4109-9FBF-3029290A7F2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E01-8593-4DD0-9FE9-A78E68D7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B0A9-6C49-4109-9FBF-3029290A7F2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E01-8593-4DD0-9FE9-A78E68D7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B0A9-6C49-4109-9FBF-3029290A7F2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E01-8593-4DD0-9FE9-A78E68D7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9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9B0A9-6C49-4109-9FBF-3029290A7F2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CBE01-8593-4DD0-9FE9-A78E68D7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6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CFBEAAB7-E2C5-4EDC-8558-BB971E420476}" type="datetimeFigureOut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CCD4D574-2396-4B0A-B909-40F33A9F9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0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hỗ dành sẵn cho Tiêu đề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 smtClean="0"/>
              <a:t>Bấm để sửa kiểu tiêu đề Bản cái</a:t>
            </a:r>
          </a:p>
        </p:txBody>
      </p:sp>
      <p:sp>
        <p:nvSpPr>
          <p:cNvPr id="1027" name="Chỗ dành sẵn cho Văn bản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 smtClean="0"/>
              <a:t>Bấm để sửa kiểu văn bản Bản cái</a:t>
            </a:r>
          </a:p>
          <a:p>
            <a:pPr lvl="1"/>
            <a:r>
              <a:rPr lang="vi-VN" altLang="vi-VN" smtClean="0"/>
              <a:t>Mức hai</a:t>
            </a:r>
          </a:p>
          <a:p>
            <a:pPr lvl="2"/>
            <a:r>
              <a:rPr lang="vi-VN" altLang="vi-VN" smtClean="0"/>
              <a:t>Mức ba</a:t>
            </a:r>
          </a:p>
          <a:p>
            <a:pPr lvl="3"/>
            <a:r>
              <a:rPr lang="vi-VN" altLang="vi-VN" smtClean="0"/>
              <a:t>Mức bốn</a:t>
            </a:r>
          </a:p>
          <a:p>
            <a:pPr lvl="4"/>
            <a:r>
              <a:rPr lang="vi-VN" altLang="vi-VN" smtClean="0"/>
              <a:t>Mức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936209-FFBA-4F80-B78F-3A3677C1ED15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9/28/2021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8AC0AE-3EFB-45D1-9C51-6452C6D2E1BE}" type="slidenum">
              <a:rPr kumimoji="0" lang="en-US" altLang="vi-VN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933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emf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GD&amp;ĐT HUYỆN THANH TRÌ</a:t>
            </a:r>
            <a:b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NGỌC HỒI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vi-VN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</a:t>
            </a:r>
          </a:p>
          <a:p>
            <a:pPr marL="0" indent="0" algn="ctr">
              <a:buNone/>
            </a:pPr>
            <a:r>
              <a:rPr lang="en-US" altLang="vi-VN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THAM GIA LỚP HỌC TRỰC TUYẾN</a:t>
            </a:r>
          </a:p>
          <a:p>
            <a:pPr marL="0" indent="0" algn="ctr">
              <a:buNone/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NGỮ VĂN</a:t>
            </a:r>
          </a:p>
          <a:p>
            <a:pPr marL="0" indent="0" algn="ctr">
              <a:buNone/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LỚP:6A3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vi-VN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vi-VN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vi-VN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 THỊ THANH HẰNG</a:t>
            </a:r>
            <a:endParaRPr lang="en-US" altLang="vi-VN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614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5318" y="2730321"/>
            <a:ext cx="79977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VIẾT</a:t>
            </a:r>
            <a:endParaRPr lang="en-US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49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888642" y="1121595"/>
            <a:ext cx="6323527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tabLst>
                <a:tab pos="1385888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4. VIẾT - TRẢI NGHIỆM CỦA EM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94704" y="3103806"/>
            <a:ext cx="10045521" cy="26161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SGK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30,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(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7907628" y="579550"/>
            <a:ext cx="3812146" cy="2369713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62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04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050" name="Rectangle 1"/>
          <p:cNvSpPr>
            <a:spLocks noChangeArrowheads="1"/>
          </p:cNvSpPr>
          <p:nvPr/>
        </p:nvSpPr>
        <p:spPr bwMode="auto">
          <a:xfrm>
            <a:off x="896938" y="312738"/>
            <a:ext cx="79666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Đề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: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Viết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bài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văn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kể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lại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một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trải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nghiệm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của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em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.</a:t>
            </a:r>
            <a:endParaRPr lang="en-US" sz="2800" dirty="0"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514051" name="Rectangle 2"/>
          <p:cNvSpPr>
            <a:spLocks noChangeArrowheads="1"/>
          </p:cNvSpPr>
          <p:nvPr/>
        </p:nvSpPr>
        <p:spPr bwMode="auto">
          <a:xfrm>
            <a:off x="896938" y="836613"/>
            <a:ext cx="6096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Trước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viết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: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a.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Chọn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lựa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đề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tài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Calibri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b.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Tìm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ý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(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điền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phiếu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 ý)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514052" name="Rectangle 5"/>
          <p:cNvSpPr>
            <a:spLocks noChangeArrowheads="1"/>
          </p:cNvSpPr>
          <p:nvPr/>
        </p:nvSpPr>
        <p:spPr bwMode="auto">
          <a:xfrm>
            <a:off x="4270375" y="2189946"/>
            <a:ext cx="24701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PHIẾU TÌM Ý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4074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982982"/>
              </p:ext>
            </p:extLst>
          </p:nvPr>
        </p:nvGraphicFramePr>
        <p:xfrm>
          <a:off x="1081088" y="2712234"/>
          <a:ext cx="10029825" cy="3413760"/>
        </p:xfrm>
        <a:graphic>
          <a:graphicData uri="http://schemas.openxmlformats.org/drawingml/2006/table">
            <a:tbl>
              <a:tblPr/>
              <a:tblGrid>
                <a:gridCol w="718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6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trải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nghiệm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Xảy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ở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đâu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?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Hhi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chuyện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lời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tâm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cử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Diễn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biến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chuyện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xảy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 Theo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tự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Vì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chuyện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lại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xảy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xúc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chuyện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diễn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lại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5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097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894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6098" name="Rectangle 1"/>
          <p:cNvSpPr>
            <a:spLocks noChangeArrowheads="1"/>
          </p:cNvSpPr>
          <p:nvPr/>
        </p:nvSpPr>
        <p:spPr bwMode="auto">
          <a:xfrm>
            <a:off x="1991641" y="776378"/>
            <a:ext cx="88066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c.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Lập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dàn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ý: </a:t>
            </a:r>
            <a:r>
              <a:rPr lang="en-US" sz="2800" b="1" dirty="0" err="1" smtClean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Viết</a:t>
            </a:r>
            <a:r>
              <a:rPr lang="en-US" sz="2800" b="1" dirty="0" smtClean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bài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văn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kể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lại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một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trải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nghiệm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của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em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.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6938" y="1348238"/>
            <a:ext cx="10252075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Lập dàn ý bằng cách dựa vào các ý đã tìm được, sắp xếp lại theo ba phần lớn của bài văn, gồm: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+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Mở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Giới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thiệu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chuyện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+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Thân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lại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diễn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biến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chuyện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theo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trình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nhất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định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(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tự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thời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gian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không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gian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...)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+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Kết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Nêu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cảm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nghĩ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về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chuyện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vừa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20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814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516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8147" name="Rectangle 2"/>
          <p:cNvSpPr>
            <a:spLocks noChangeArrowheads="1"/>
          </p:cNvSpPr>
          <p:nvPr/>
        </p:nvSpPr>
        <p:spPr bwMode="auto">
          <a:xfrm>
            <a:off x="1193154" y="784301"/>
            <a:ext cx="6096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Trước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viết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MS Mincho" pitchFamily="49" charset="-128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a.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Chọn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lựa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đề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tài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Calibri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b.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Tìm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ý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(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điền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phiếu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 ý)</a:t>
            </a:r>
          </a:p>
        </p:txBody>
      </p:sp>
      <p:sp>
        <p:nvSpPr>
          <p:cNvPr id="518148" name="Rectangle 5"/>
          <p:cNvSpPr>
            <a:spLocks noChangeArrowheads="1"/>
          </p:cNvSpPr>
          <p:nvPr/>
        </p:nvSpPr>
        <p:spPr bwMode="auto">
          <a:xfrm>
            <a:off x="1231791" y="2098841"/>
            <a:ext cx="20810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c.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Lập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dàn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 ý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109139" y="1080105"/>
            <a:ext cx="3928058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vi-VN" sz="2400" b="1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Dựa vào dàn ý, viết thành bài văn kể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về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trải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nghiệm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mình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186049" y="2587510"/>
            <a:ext cx="8525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Viết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: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Viết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bài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văn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kể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lại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một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trải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nghiệm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của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em</a:t>
            </a:r>
            <a:r>
              <a:rPr lang="en-US" sz="2800" b="1" dirty="0" smtClean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.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3135088"/>
            <a:ext cx="10251586" cy="27084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Nhất quán về ngôi kể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Đảm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cục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traỉ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loát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2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7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019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96938" y="1409499"/>
            <a:ext cx="1017905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*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Kiểm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tra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điều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chỉnh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-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kĩ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mình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khoanh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tròn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những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lỗi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chính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tả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lỗi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sử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từ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ngữ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(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nếu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).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đó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sửa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lại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lỗi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đó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anose="02020603050405020304" pitchFamily="18" charset="0"/>
                <a:ea typeface="MS Mincho"/>
                <a:cs typeface="+mn-cs"/>
              </a:rPr>
              <a:t>- </a:t>
            </a:r>
            <a:r>
              <a:rPr lang="en-US" sz="2800" b="1" dirty="0" err="1" smtClean="0">
                <a:latin typeface="Times New Roman" panose="02020603050405020304" pitchFamily="18" charset="0"/>
                <a:ea typeface="MS Mincho"/>
                <a:cs typeface="+mn-cs"/>
              </a:rPr>
              <a:t>Gạch</a:t>
            </a:r>
            <a:r>
              <a:rPr lang="en-US" sz="2800" b="1" dirty="0" smtClean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chân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những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sai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ngữ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pháp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cấu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trúc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ngữ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pháp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sửa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lại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đúng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(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nếu</a:t>
            </a:r>
            <a:r>
              <a:rPr lang="en-US" sz="28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  <a:cs typeface="+mn-cs"/>
              </a:rPr>
              <a:t>có</a:t>
            </a:r>
            <a:r>
              <a:rPr lang="en-US" sz="2800" b="1" dirty="0" smtClean="0">
                <a:latin typeface="Times New Roman" panose="02020603050405020304" pitchFamily="18" charset="0"/>
                <a:ea typeface="MS Mincho"/>
                <a:cs typeface="+mn-cs"/>
              </a:rPr>
              <a:t>).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2800" b="1" dirty="0" err="1" smtClean="0">
                <a:latin typeface="Times New Roman" panose="02020603050405020304" pitchFamily="18" charset="0"/>
                <a:ea typeface="MS Mincho"/>
              </a:rPr>
              <a:t>Trao</a:t>
            </a:r>
            <a:r>
              <a:rPr lang="en-US" sz="2800" b="1" dirty="0" smtClean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MS Mincho"/>
              </a:rPr>
              <a:t>đổi</a:t>
            </a:r>
            <a:r>
              <a:rPr lang="en-US" sz="2800" b="1" dirty="0" smtClean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MS Mincho"/>
              </a:rPr>
              <a:t>nhóm</a:t>
            </a:r>
            <a:r>
              <a:rPr lang="en-US" sz="2800" b="1" dirty="0" smtClean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MS Mincho"/>
              </a:rPr>
              <a:t>bàn</a:t>
            </a:r>
            <a:r>
              <a:rPr lang="en-US" sz="2800" b="1" dirty="0" smtClean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800" b="1" dirty="0" smtClean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MS Mincho"/>
              </a:rPr>
              <a:t>cá</a:t>
            </a:r>
            <a:r>
              <a:rPr lang="en-US" sz="2800" b="1" dirty="0" smtClean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MS Mincho"/>
              </a:rPr>
              <a:t>nhân</a:t>
            </a:r>
            <a:r>
              <a:rPr lang="en-US" sz="2800" b="1" dirty="0" smtClean="0">
                <a:latin typeface="Times New Roman" panose="02020603050405020304" pitchFamily="18" charset="0"/>
                <a:ea typeface="MS Mincho"/>
              </a:rPr>
              <a:t>.</a:t>
            </a:r>
            <a:endParaRPr lang="en-US" sz="2800" b="1" dirty="0">
              <a:cs typeface="+mn-cs"/>
            </a:endParaRPr>
          </a:p>
        </p:txBody>
      </p:sp>
      <p:sp>
        <p:nvSpPr>
          <p:cNvPr id="520198" name="Rectangle 8"/>
          <p:cNvSpPr>
            <a:spLocks noChangeArrowheads="1"/>
          </p:cNvSpPr>
          <p:nvPr/>
        </p:nvSpPr>
        <p:spPr bwMode="auto">
          <a:xfrm>
            <a:off x="425450" y="769510"/>
            <a:ext cx="7100021" cy="58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tabLst>
                <a:tab pos="1385888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Xem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lại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chỉnh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sửa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rút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kinh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nghiệm</a:t>
            </a:r>
            <a:r>
              <a:rPr 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.</a:t>
            </a:r>
            <a:endParaRPr lang="en-US" sz="2800" dirty="0">
              <a:latin typeface="Times New Roman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67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1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927279" y="274837"/>
            <a:ext cx="10264461" cy="5262979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PHIẾU CHỈNH SỬA BÀI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    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Nhiệm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vụ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+mn-cs"/>
              </a:rPr>
              <a:t>: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Hãy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đọc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của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mình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hoàn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chỉnh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bằng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cách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trả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lời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các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câu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hỏi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sau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  <a:cs typeface="+mn-cs"/>
              </a:rPr>
              <a:t>: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1. 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đã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giới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thiệu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được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trải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nghiệm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đáng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nhớ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chưa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?................................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2.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Nội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dung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đã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được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sắp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xếp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theo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trình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tự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thời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gian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chưa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?(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Nếu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chưa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,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thay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đổi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như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thế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cho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hợp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lí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)...................................................................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3.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sử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nhất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quán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ngữ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xưng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hô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?...........................................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4.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nên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bổ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sung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nội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dung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cho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? (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Nếu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rõ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ý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cần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bổ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sung.)..................................................................................................................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5.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nên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lược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bỏ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? (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Nếu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rõ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hay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đoạn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cần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lược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bỏ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.)…………………………………………………………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6.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mắc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lỗi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chính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tả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hay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lỗi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diễn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đạt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? (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Nếu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rõ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mắc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lỗi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chính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tả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hay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lỗi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diễn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đạt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cần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sửa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MS Mincho"/>
                <a:cs typeface="+mn-cs"/>
              </a:rPr>
              <a:t>chữa</a:t>
            </a:r>
            <a:r>
              <a:rPr lang="en-US" sz="2400" b="1" dirty="0">
                <a:latin typeface="Times New Roman" panose="02020603050405020304" pitchFamily="18" charset="0"/>
                <a:ea typeface="MS Mincho"/>
                <a:cs typeface="+mn-cs"/>
              </a:rPr>
              <a:t>.)………………………….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13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6215" y="1032357"/>
            <a:ext cx="11719774" cy="536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4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endParaRPr lang="en-US" sz="44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</a:t>
            </a:r>
            <a:r>
              <a:rPr lang="en-US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44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nắm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vững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kiểu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khảo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4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12: </a:t>
            </a:r>
            <a:r>
              <a:rPr lang="en-US" sz="4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en-US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4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4350" y="346075"/>
            <a:ext cx="7007225" cy="8001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>
            <a:spAutoFit/>
          </a:bodyPr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BÀI 1. TÔI VÀ CÁC BẠN</a:t>
            </a:r>
          </a:p>
        </p:txBody>
      </p:sp>
      <p:pic>
        <p:nvPicPr>
          <p:cNvPr id="333826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5325" y="1555750"/>
            <a:ext cx="9185275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637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380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965912" y="2143088"/>
            <a:ext cx="101871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9,10 </a:t>
            </a: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 BÀI VĂN 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 VỀ MỘT TRẢI NGHIỆM CỦA EM</a:t>
            </a:r>
          </a:p>
        </p:txBody>
      </p:sp>
    </p:spTree>
    <p:extLst>
      <p:ext uri="{BB962C8B-B14F-4D97-AF65-F5344CB8AC3E}">
        <p14:creationId xmlns:p14="http://schemas.microsoft.com/office/powerpoint/2010/main" val="6698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380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152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94704" y="553790"/>
            <a:ext cx="6374196" cy="24929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rải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thảm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Choắt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hung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hăng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hống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hách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trêu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Choắt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Dế Mèn Phiêu Lưu Ký (2013) | Bùi Thị Anh | Tiki">
            <a:extLst>
              <a:ext uri="{FF2B5EF4-FFF2-40B4-BE49-F238E27FC236}">
                <a16:creationId xmlns:a16="http://schemas.microsoft.com/office/drawing/2014/main" id="{7E17AF5D-DC5A-184C-A105-702A839C42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"/>
          <a:stretch/>
        </p:blipFill>
        <p:spPr bwMode="auto">
          <a:xfrm>
            <a:off x="1094704" y="3089776"/>
            <a:ext cx="6374196" cy="311139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804599" y="1558342"/>
            <a:ext cx="3593204" cy="45243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1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“Bài học đường đời đầu tiên” Dế Mèn đã kể lại trải nghiệm đáng nhớ nào?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chuyện sử dụng ngôi kể thứ mấy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04599" y="656823"/>
            <a:ext cx="3464415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TRẢI NGHIỆM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DẾ MÈN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35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 rot="289716">
            <a:off x="2154303" y="238601"/>
            <a:ext cx="6570822" cy="6022739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7208" y="2252761"/>
            <a:ext cx="46922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vi-VN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một trải nghiệm nào đáng nhớ không? Hãy 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lang="vi-VN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 đó một cách ngắn gọn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5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790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7908" name="Rectangle 1"/>
          <p:cNvSpPr>
            <a:spLocks noChangeArrowheads="1"/>
          </p:cNvSpPr>
          <p:nvPr/>
        </p:nvSpPr>
        <p:spPr bwMode="auto">
          <a:xfrm>
            <a:off x="2672920" y="1506583"/>
            <a:ext cx="6586987" cy="58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1385888" algn="l"/>
              </a:tabLst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HOẠT ĐỘNG THẢO LUẬN THEO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TỔ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25525" y="2268762"/>
            <a:ext cx="10140950" cy="3108543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viết kể về kỉ niệm gì của tác giả?</a:t>
            </a:r>
            <a:endParaRPr lang="en-US" sz="2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ngôi kể trong bài văn?</a:t>
            </a:r>
            <a:endParaRPr lang="en-US" sz="2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Phần nào giới thiệu câu chuyện? </a:t>
            </a:r>
            <a:endParaRPr lang="en-US" sz="2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Phần nào tập trung vào các sự việc của câu chuyện? Đó là những sự việc nào?</a:t>
            </a:r>
            <a:endParaRPr lang="en-US" sz="2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từ ngữ nào thể hiện cảm xúc của người viết trước sự v</a:t>
            </a:r>
            <a:r>
              <a:rPr lang="vi-VN" sz="2800" b="1" dirty="0">
                <a:latin typeface="+mj-lt"/>
              </a:rPr>
              <a:t>iệc được kể?</a:t>
            </a:r>
            <a:endParaRPr lang="en-US" sz="2800" b="1" dirty="0">
              <a:effectLst/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3938" y="759854"/>
            <a:ext cx="10013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08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995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21217" y="1340609"/>
            <a:ext cx="1058643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ỉ </a:t>
            </a: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 với một người bạn nhỏ (mèo Mun).</a:t>
            </a:r>
            <a:endParaRPr lang="en-US" sz="32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Ngôi kể: </a:t>
            </a: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 thứ nhất </a:t>
            </a:r>
            <a:r>
              <a:rPr 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xưng </a:t>
            </a: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“tôi</a:t>
            </a:r>
            <a:r>
              <a:rPr 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qua.</a:t>
            </a:r>
            <a:endParaRPr lang="en-US" sz="32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Các phần:</a:t>
            </a:r>
            <a:endParaRPr lang="en-US" sz="32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Đoạn 1: Giới thiệu trải </a:t>
            </a:r>
            <a:r>
              <a:rPr 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Đoạn 2,3,4 tập trung và các sự việc chính của câu </a:t>
            </a:r>
            <a:r>
              <a:rPr 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Đoạn 5: Nêu lên cảm xúc của bản </a:t>
            </a:r>
            <a:r>
              <a:rPr 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3938" y="759854"/>
            <a:ext cx="10013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84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01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03" name="Picture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3938" y="802112"/>
            <a:ext cx="910748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1844470705"/>
              </p:ext>
            </p:extLst>
          </p:nvPr>
        </p:nvGraphicFramePr>
        <p:xfrm>
          <a:off x="1221659" y="1406656"/>
          <a:ext cx="9453716" cy="3746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74255" y="5215944"/>
            <a:ext cx="1867436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6246" y="5188038"/>
            <a:ext cx="2522114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25312" y="5134374"/>
            <a:ext cx="2219454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78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AsOne/>
      </p:bldGraphic>
      <p:bldP spid="2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380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1515" y="38794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127410" y="3052296"/>
            <a:ext cx="7819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35617" y="3808206"/>
            <a:ext cx="9749307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tabLst>
                <a:tab pos="1386840" algn="l"/>
              </a:tabLst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Giới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thiệu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gọi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tên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đáng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nhớ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Vui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buồn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…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Mở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)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 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2885" y="4408423"/>
            <a:ext cx="10264461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Tập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trung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lại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sự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đã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xảy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ra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theo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trình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tự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nhất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định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Sự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mở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đầu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sự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diễn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biến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sự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kết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thúc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Thân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8790" y="5292331"/>
            <a:ext cx="9903853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Bày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tỏ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cảm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xúc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bản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thân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đối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với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trải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nghiệm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mình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Kết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)    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807120" y="439016"/>
            <a:ext cx="2051990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385888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Yêu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cầu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văn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kể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trải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MS Mincho" pitchFamily="49" charset="-128"/>
              </a:rPr>
              <a:t>nghiệm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MS Mincho" pitchFamily="49" charset="-128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2987899" y="296217"/>
            <a:ext cx="8397025" cy="2898265"/>
          </a:xfrm>
          <a:prstGeom prst="cloudCallout">
            <a:avLst>
              <a:gd name="adj1" fmla="val 28860"/>
              <a:gd name="adj2" fmla="val 1584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30218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1423</Words>
  <Application>Microsoft Office PowerPoint</Application>
  <PresentationFormat>Widescreen</PresentationFormat>
  <Paragraphs>124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MS Mincho</vt:lpstr>
      <vt:lpstr>Times New Roman</vt:lpstr>
      <vt:lpstr>Office Theme</vt:lpstr>
      <vt:lpstr>1_Office Theme</vt:lpstr>
      <vt:lpstr>9_Office Theme</vt:lpstr>
      <vt:lpstr>PHÒNG GD&amp;ĐT HUYỆN THANH TRÌ TRƯỜNG THCS NGỌC HỒI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PC</cp:lastModifiedBy>
  <cp:revision>50</cp:revision>
  <dcterms:created xsi:type="dcterms:W3CDTF">2021-08-11T07:01:11Z</dcterms:created>
  <dcterms:modified xsi:type="dcterms:W3CDTF">2021-09-28T14:43:22Z</dcterms:modified>
</cp:coreProperties>
</file>